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3723F3-DC39-4471-A00B-5245B0BA99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DA1B37B-B079-4659-9751-C88CE4976B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1DF09D-1682-40EF-A8E6-2BD6472EB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710954-39D5-4AA4-988E-46CF35EFC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85DF28-9BED-4EC2-B510-6545A7206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9336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D8C8DB-B065-416A-A186-C0280E8F6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EA268F7-9E61-48E5-BE6E-C1252DE8E1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2997D2-EFAA-4106-8BAD-A312B3A7D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143B70-C8D4-47C8-97D7-F31AD8719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1DD907-2654-4757-BAF4-CF1AF1EC1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44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2DF4814-9568-4C11-B6B6-4382F3B72F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2694F42-9897-4A6C-8B28-8503ED8C8D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97B2F0-675F-4676-84D9-D1A8BD948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A7181A-02FC-49E3-89EB-6EC4D89D3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2CBA69-CBF7-47E9-B887-F901599DC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0311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23D272-BF50-488B-8E9C-9D9D1220D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BF4D38-A3ED-4D9A-8AD3-6D24005EE1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3E2831-AE1A-4EE9-B31D-D0A301174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12B98A-B30E-4474-88EA-801AEC796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A5525A-76C0-4D4C-A8EC-FC0DD6269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19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170032-97FF-4BAB-ACBE-E77057C2A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A40CD5-132C-4703-92A0-B33990371F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E7A515-AB6B-4B2F-A7FF-3E5C231C5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90E8C5-7575-4E87-B458-03384E1D1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CA78A5-EBFE-4DF9-ABDD-B1902A599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8317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D7D6F2-541E-422A-AE9F-C7CF86075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506BA2-18ED-4379-A9B0-8E432E8205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4B990CF-1A22-46D1-ACF2-1BB053A137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B9DF0B4-B890-4C8B-BFB2-CB7F17F24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BF4740D-EB56-4A40-916F-9B361F3A9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3AFA7B-C53D-471D-8C8F-28975CAC7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4920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89A0ED-335D-4663-B776-431A8AB92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7BDA8E-0503-484F-A505-3F240307F4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6D7A70D-939E-4A2E-AF6D-9A46B909F0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1B5204-14E6-4B5D-8E1E-6A0073616D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7CFB8DF-5164-43D8-90D7-358E079B45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81D3ADC-9844-4A8B-8AB3-0B566BBAD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5CDD79C-F97B-4C73-B3ED-8BCFFC381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5C057CD-9222-409A-B8BF-FDADD8FA7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9525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6FAE68-B08A-4FC2-8142-08E99B4B2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475B9E0-37E0-42E2-9827-A78339FEA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D9AC638-3806-47B5-907F-0BF402808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94ED18D-D129-418B-803A-0B5E41737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1578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D3B5C7E-C571-4309-8DD8-351622132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407A86F-4596-4F9E-82A3-76C87C2CB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A8C2807-9E24-42C4-905A-0BA290A8C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8393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B56436-26D8-49A5-B4B1-29954C35E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A7E7D1-A71B-4173-A09F-3E61FC36BE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B95350C-31D4-4D27-B248-E08054732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CAF109-182C-470C-8DA3-2D0728768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6C00C2B-E831-4096-8732-35574990C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0AE91E-AA21-47EA-8BC9-F08964E9E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0015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CF5B10-1EFF-4EFD-AAA6-39D3362F1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6FF4793-074E-42D5-AE90-4083FD03D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C5C19D4-5353-4C8C-AA0F-02A360B0B7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6CB8FE7-0338-48BF-8CDD-6A2B1F138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1C731E2-1849-4586-A9D4-13875BB6D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4C9D15-4859-41A9-93AC-FB43DF6C1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1239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54C87FF-822B-472B-87FD-BF58B386B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A892DF-64FF-465B-8460-F9FFB0CBFC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0988BD-CE10-40B4-85F8-A93B1538C0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7D1ACF-5B62-4D53-B9BD-D1B12EE061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FEF3A6-3F0C-49B8-9978-C5DF6F0BB3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4999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C2066785-1BF3-4CEB-B22C-A464806D81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717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78473AD-79D0-471D-9A81-2992C7D11F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5745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CA04D58-0CF9-49C8-8CA9-F918F5F59D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9517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CE715C5C-EFDD-4C49-ABC2-5BE85A223C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895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FDAE1323-AB78-4946-AA50-202F5119B5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356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72529A0-F011-4CE5-8895-F313BBFA89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5480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06AC5F1-59D8-4D19-AC42-4BC3FCE63C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308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69CDF2DD-DF7D-4BE2-8F90-51F71695E7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1170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3394E72D-87C6-453A-AA0D-1DE4194D9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6617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23EFAABB-341C-4BF3-8CE9-4DEDF9C131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5380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5F55290-9A21-4F6B-969B-1BD01CCFEE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951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4A64C632-45F3-4494-810C-E7FC93B74A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5983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77687E9-207C-48FD-A9EF-27771A22C6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1658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E1CF627-9527-42C2-AF80-CF1924E8A0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825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7AD6B41-8C07-479D-A2AA-A5A2DAD8AE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268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438D567A-262F-4724-AA08-71AC782082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411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3D493E9-6130-428F-9FED-4CEC325527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746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6FFB9EA6-041D-4729-87D8-846EA5BFE3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441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2296F57-C27E-4A62-8FA3-0CCC75E833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564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7BA7172-ED3A-4E4E-A931-350AF495AD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838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88EA1B52-C997-459D-B554-BF347B95A1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530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91F0E257-1538-4F13-9E29-032AFFC72D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217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와이드스크린</PresentationFormat>
  <Paragraphs>0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5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유동재 (컴퓨터과학과)</dc:creator>
  <cp:lastModifiedBy>유동재 (컴퓨터과학과)</cp:lastModifiedBy>
  <cp:revision>3</cp:revision>
  <dcterms:created xsi:type="dcterms:W3CDTF">2021-12-12T18:08:20Z</dcterms:created>
  <dcterms:modified xsi:type="dcterms:W3CDTF">2021-12-13T03:37:02Z</dcterms:modified>
</cp:coreProperties>
</file>

<file path=docProps/thumbnail.jpeg>
</file>